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8" r:id="rId2"/>
    <p:sldId id="270" r:id="rId3"/>
    <p:sldId id="269" r:id="rId4"/>
    <p:sldId id="256" r:id="rId5"/>
    <p:sldId id="271" r:id="rId6"/>
    <p:sldId id="257" r:id="rId7"/>
    <p:sldId id="274" r:id="rId8"/>
    <p:sldId id="273" r:id="rId9"/>
    <p:sldId id="272" r:id="rId10"/>
    <p:sldId id="278" r:id="rId11"/>
    <p:sldId id="275" r:id="rId12"/>
    <p:sldId id="279" r:id="rId13"/>
    <p:sldId id="281" r:id="rId14"/>
    <p:sldId id="285" r:id="rId15"/>
    <p:sldId id="280" r:id="rId16"/>
    <p:sldId id="286" r:id="rId17"/>
    <p:sldId id="287" r:id="rId18"/>
    <p:sldId id="276" r:id="rId19"/>
    <p:sldId id="289" r:id="rId20"/>
    <p:sldId id="290" r:id="rId21"/>
    <p:sldId id="291" r:id="rId22"/>
    <p:sldId id="292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에스코어 드림 5 Medium" panose="020B0503030302020204" pitchFamily="34" charset="-127"/>
      <p:regular r:id="rId26"/>
    </p:embeddedFont>
    <p:embeddedFont>
      <p:font typeface="함초롬바탕" panose="02030604000101010101" pitchFamily="18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80" autoAdjust="0"/>
    <p:restoredTop sz="94660"/>
  </p:normalViewPr>
  <p:slideViewPr>
    <p:cSldViewPr snapToGrid="0">
      <p:cViewPr>
        <p:scale>
          <a:sx n="66" d="100"/>
          <a:sy n="66" d="100"/>
        </p:scale>
        <p:origin x="350" y="1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6623E-4CE8-460E-AC55-610EC8DAF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E0B316-0A34-4D39-836A-21B5BD4C5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60F0-EF82-4D9B-B9AE-7AE41E11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A8567-6678-487F-8FC2-C1E39A3F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E43B59-B34D-4E39-BB0C-E185F473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3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9EDF9-7087-4DDF-B23E-B3ADA2D8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5FC3E5-1DC9-4140-B1AD-4966318AF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1F9A7-ADD5-44DD-9CE2-615E80B1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C0393-A96E-4D00-A3E8-B9DD0F68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0E280D-C0CC-4852-83D1-0F87C95C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12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93CBEF-33B9-4561-9BD8-E2C124DE4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BF6B85-06C6-4E04-9508-FCF42ADF7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DEFC3F-6D51-4D19-978C-5F58A5CB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22165-7DC8-4BAF-8852-AB2DCD6D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85E77-45F4-4914-BB4E-D14149FA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2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FC3E4-4C04-4B70-AEAC-5F67041C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7B5DD0-4486-40D6-98D7-A7FD9357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8B04B7-05AE-4952-BCC2-B55ABE951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6C042-721F-4D80-BFF9-8A1BCC540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15D49-08B9-448B-A16B-76F43226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52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B3396-C775-4230-BB1B-8ED7C5767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50853-A9FE-4441-BC38-D68172B4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27EC2-51A9-444A-AE09-4118B6A5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84D58-D65D-4A63-8C66-EE776FD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C80D9-B094-4214-93C8-9875252D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2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B390C-220E-4904-A78E-1307D1A4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4ADA32-956B-4182-8489-046842A1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4FBDE-2EC7-4000-AD54-BC09E2090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3E06-2C59-4C94-87E2-4F76C63E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629494-7503-4DF5-A527-5121EC3B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B5D82A-0BC9-4B3D-9674-3298331D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35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AE683-7B6A-4C34-AA89-4D1EA9EA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D35FD-5E37-47E2-ACA7-1BDDD84C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784D3-318F-4FA1-9BA1-09578E802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F95AFB-F30C-401B-BBAB-92F1CF138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3C6CA4-9EE9-4381-B9B9-A8C376268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C7A729-9F37-4353-BCD9-AAC03BE09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6ED1D9-6AB6-4F14-B3FC-D8BC2C30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83934-0433-4017-A7F4-B472298C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4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946B8-3B40-4F34-A54B-DB48B258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574B69-FE37-4EEA-B049-990EC236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2EE50A-403C-41FE-9D47-8370EE82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C34E6D-A5DD-45E0-9780-1CC227D7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F43CD-FC80-4065-AC29-5CE00A9BA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029C-E341-4CE9-A65D-63962439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AFB1F-FE0B-4C42-B410-E9C91741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44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E5B2D-B1D6-4021-B852-20AF125FC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2050B-24C4-48E6-BE10-7768C770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B07AB7-86CA-4D12-ACBF-43A6F90E8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7000BF-449C-4A33-AC14-107D018D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9B6E21-A667-48C1-BC38-5B75A9E6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680C37-D1B9-4D21-9C71-6D47E2A3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0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B5533-E227-4FBE-AF5D-8EDCF042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EE84AE-510E-4667-A1AA-3759B3161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3E7EA-9401-459A-BEC9-FDD6141AF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E51385-CCB0-46D7-AD59-87A5B55F1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B0943B-9248-4BBE-9E07-D4A9CDD3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449F8-5B3D-41F0-BEEE-A4D8FE1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7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40FC04-56DC-4E43-ACCD-DAC3FD86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678B91-0197-4E2E-9F94-B36D8A591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258450-180F-4821-B8C0-02004422C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84664-9327-4156-BD7E-0052D47BB72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DC8D1-7E3E-41A6-88C2-D27625FE3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C652E-21EA-4ECB-A7A8-5E77C96CE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9C050-1289-48CF-90A9-D9799CA8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81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7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90AD4-C3B9-4E6B-A0FE-563146EAD2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798968"/>
            <a:ext cx="9144000" cy="1368772"/>
          </a:xfrm>
        </p:spPr>
        <p:txBody>
          <a:bodyPr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인스타그램 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@E</a:t>
            </a:r>
            <a:r>
              <a:rPr lang="en-US" altLang="ko-KR" sz="2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YEHASH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업로드 일정</a:t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3/25 </a:t>
            </a:r>
            <a:r>
              <a:rPr kumimoji="0" lang="ko-KR" altLang="en-US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오픈전</a:t>
            </a:r>
            <a:r>
              <a:rPr lang="ko-KR" altLang="en-US" sz="2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피드</a:t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 </a:t>
            </a:r>
            <a:endParaRPr lang="ko-KR" alt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78992-8299-39B9-903D-3560AAE38E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62325" y="1638779"/>
            <a:ext cx="5467350" cy="925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발색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릴스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보정전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사진 활용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R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홋수</a:t>
            </a:r>
            <a:r>
              <a:rPr lang="ko-KR" altLang="en-US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별로 하나 씩 총 </a:t>
            </a:r>
            <a:r>
              <a:rPr lang="en-US" altLang="ko-KR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게시물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 descr="텍스트, 스크린샷, 물질적 속성, 디자인이(가) 표시된 사진&#10;&#10;자동 생성된 설명">
            <a:extLst>
              <a:ext uri="{FF2B5EF4-FFF2-40B4-BE49-F238E27FC236}">
                <a16:creationId xmlns:a16="http://schemas.microsoft.com/office/drawing/2014/main" id="{0FF349B9-023C-E494-507F-FD7A9340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9" y="2947169"/>
            <a:ext cx="1759701" cy="3128357"/>
          </a:xfrm>
          <a:prstGeom prst="rect">
            <a:avLst/>
          </a:prstGeom>
        </p:spPr>
      </p:pic>
      <p:pic>
        <p:nvPicPr>
          <p:cNvPr id="7" name="그림 6" descr="텍스트, 반창고, 액세서리, 실내이(가) 표시된 사진&#10;&#10;자동 생성된 설명">
            <a:extLst>
              <a:ext uri="{FF2B5EF4-FFF2-40B4-BE49-F238E27FC236}">
                <a16:creationId xmlns:a16="http://schemas.microsoft.com/office/drawing/2014/main" id="{87C1D9B2-839C-F197-FF82-A663AD30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67" y="2947169"/>
            <a:ext cx="1759701" cy="3128357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9D81EA1-9ABE-DD4C-AA52-57196C2E9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85" y="2947169"/>
            <a:ext cx="1759701" cy="3128357"/>
          </a:xfrm>
          <a:prstGeom prst="rect">
            <a:avLst/>
          </a:prstGeom>
        </p:spPr>
      </p:pic>
      <p:pic>
        <p:nvPicPr>
          <p:cNvPr id="11" name="그림 10" descr="실내, 사람, 패브릭이(가) 표시된 사진&#10;&#10;자동 생성된 설명">
            <a:extLst>
              <a:ext uri="{FF2B5EF4-FFF2-40B4-BE49-F238E27FC236}">
                <a16:creationId xmlns:a16="http://schemas.microsoft.com/office/drawing/2014/main" id="{3A9DE54B-95F4-80A9-15AE-CD8AAED84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86" y="2947169"/>
            <a:ext cx="1759701" cy="3128357"/>
          </a:xfrm>
          <a:prstGeom prst="rect">
            <a:avLst/>
          </a:prstGeom>
        </p:spPr>
      </p:pic>
      <p:pic>
        <p:nvPicPr>
          <p:cNvPr id="13" name="그림 12" descr="텍스트, 화장품, 가루이(가) 표시된 사진&#10;&#10;자동 생성된 설명">
            <a:extLst>
              <a:ext uri="{FF2B5EF4-FFF2-40B4-BE49-F238E27FC236}">
                <a16:creationId xmlns:a16="http://schemas.microsoft.com/office/drawing/2014/main" id="{921F0FC9-D8F9-D75D-F799-459A31882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26" y="2947169"/>
            <a:ext cx="1759701" cy="3128357"/>
          </a:xfrm>
          <a:prstGeom prst="rect">
            <a:avLst/>
          </a:prstGeom>
        </p:spPr>
      </p:pic>
      <p:pic>
        <p:nvPicPr>
          <p:cNvPr id="15" name="그림 14" descr="정맥, 부상, 사람, 실내이(가) 표시된 사진&#10;&#10;자동 생성된 설명">
            <a:extLst>
              <a:ext uri="{FF2B5EF4-FFF2-40B4-BE49-F238E27FC236}">
                <a16:creationId xmlns:a16="http://schemas.microsoft.com/office/drawing/2014/main" id="{46755E54-5EBE-0A00-A93F-848395C0B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27" y="2947169"/>
            <a:ext cx="1759701" cy="31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9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95534-BF43-4F98-B3FF-1D050428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707" y="332796"/>
            <a:ext cx="9144000" cy="367512"/>
          </a:xfrm>
        </p:spPr>
        <p:txBody>
          <a:bodyPr>
            <a:noAutofit/>
          </a:bodyPr>
          <a:lstStyle/>
          <a:p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24.03.29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금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8F6F03-D657-4DD7-B72B-79B892E27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002" y="920227"/>
            <a:ext cx="7173995" cy="451942"/>
          </a:xfrm>
        </p:spPr>
        <p:txBody>
          <a:bodyPr>
            <a:noAutofit/>
          </a:bodyPr>
          <a:lstStyle/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제품별 기존 상세페이지 이미지 활용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퍼컬별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추천 카드뉴스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 descr="텍스트, 화장품, 가루, 액세서리이(가) 표시된 사진&#10;&#10;자동 생성된 설명">
            <a:extLst>
              <a:ext uri="{FF2B5EF4-FFF2-40B4-BE49-F238E27FC236}">
                <a16:creationId xmlns:a16="http://schemas.microsoft.com/office/drawing/2014/main" id="{1D33BCD9-AC83-C73E-F8EC-7C0C5A7F5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91" y="4242529"/>
            <a:ext cx="2271375" cy="2271375"/>
          </a:xfrm>
          <a:prstGeom prst="rect">
            <a:avLst/>
          </a:prstGeom>
        </p:spPr>
      </p:pic>
      <p:pic>
        <p:nvPicPr>
          <p:cNvPr id="9" name="그림 8" descr="화장품, 텍스트, 액세서리, 탄이(가) 표시된 사진&#10;&#10;자동 생성된 설명">
            <a:extLst>
              <a:ext uri="{FF2B5EF4-FFF2-40B4-BE49-F238E27FC236}">
                <a16:creationId xmlns:a16="http://schemas.microsoft.com/office/drawing/2014/main" id="{0E662DFE-EDF9-003E-2C6C-FEFEBFC8B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92" y="1843835"/>
            <a:ext cx="2271375" cy="2271375"/>
          </a:xfrm>
          <a:prstGeom prst="rect">
            <a:avLst/>
          </a:prstGeom>
        </p:spPr>
      </p:pic>
      <p:pic>
        <p:nvPicPr>
          <p:cNvPr id="14" name="그림 13" descr="화장품, 텍스트, 케이스, 액세서리이(가) 표시된 사진&#10;&#10;자동 생성된 설명">
            <a:extLst>
              <a:ext uri="{FF2B5EF4-FFF2-40B4-BE49-F238E27FC236}">
                <a16:creationId xmlns:a16="http://schemas.microsoft.com/office/drawing/2014/main" id="{0D54A0A7-6225-DA9D-5879-048098C44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57" y="1843834"/>
            <a:ext cx="2271375" cy="2271375"/>
          </a:xfrm>
          <a:prstGeom prst="rect">
            <a:avLst/>
          </a:prstGeom>
        </p:spPr>
      </p:pic>
      <p:pic>
        <p:nvPicPr>
          <p:cNvPr id="16" name="그림 15" descr="텍스트, 화장품, 핑크, 가루이(가) 표시된 사진&#10;&#10;자동 생성된 설명">
            <a:extLst>
              <a:ext uri="{FF2B5EF4-FFF2-40B4-BE49-F238E27FC236}">
                <a16:creationId xmlns:a16="http://schemas.microsoft.com/office/drawing/2014/main" id="{842DC68F-BE4A-2BBE-A79F-A1D051BDE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32" y="1843834"/>
            <a:ext cx="2271375" cy="2271375"/>
          </a:xfrm>
          <a:prstGeom prst="rect">
            <a:avLst/>
          </a:prstGeom>
        </p:spPr>
      </p:pic>
      <p:pic>
        <p:nvPicPr>
          <p:cNvPr id="18" name="그림 17" descr="화장품, 텍스트, 액세서리, 케이스이(가) 표시된 사진&#10;&#10;자동 생성된 설명">
            <a:extLst>
              <a:ext uri="{FF2B5EF4-FFF2-40B4-BE49-F238E27FC236}">
                <a16:creationId xmlns:a16="http://schemas.microsoft.com/office/drawing/2014/main" id="{7198E1A5-7E70-4548-C567-42B653A1C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16" y="4253829"/>
            <a:ext cx="2271375" cy="2271375"/>
          </a:xfrm>
          <a:prstGeom prst="rect">
            <a:avLst/>
          </a:prstGeom>
        </p:spPr>
      </p:pic>
      <p:pic>
        <p:nvPicPr>
          <p:cNvPr id="20" name="그림 19" descr="텍스트, 화장품, 케이스, 가루이(가) 표시된 사진&#10;&#10;자동 생성된 설명">
            <a:extLst>
              <a:ext uri="{FF2B5EF4-FFF2-40B4-BE49-F238E27FC236}">
                <a16:creationId xmlns:a16="http://schemas.microsoft.com/office/drawing/2014/main" id="{FA41A1D1-54EE-B8BA-4E98-C597937AA9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67" y="1843834"/>
            <a:ext cx="2271375" cy="227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761060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24.03.30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1629579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화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못 메이크업 팁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5" name="그림 4" descr="텍스트, 속눈썹, 오르간, 아이리스이(가) 표시된 사진&#10;&#10;자동 생성된 설명">
            <a:extLst>
              <a:ext uri="{FF2B5EF4-FFF2-40B4-BE49-F238E27FC236}">
                <a16:creationId xmlns:a16="http://schemas.microsoft.com/office/drawing/2014/main" id="{B06F49E4-63DE-1CAC-193C-4E6204469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1" y="3034471"/>
            <a:ext cx="2741295" cy="2741295"/>
          </a:xfrm>
          <a:prstGeom prst="rect">
            <a:avLst/>
          </a:prstGeom>
        </p:spPr>
      </p:pic>
      <p:pic>
        <p:nvPicPr>
          <p:cNvPr id="7" name="그림 6" descr="텍스트, 속눈썹, 화장품, 오르간이(가) 표시된 사진&#10;&#10;자동 생성된 설명">
            <a:extLst>
              <a:ext uri="{FF2B5EF4-FFF2-40B4-BE49-F238E27FC236}">
                <a16:creationId xmlns:a16="http://schemas.microsoft.com/office/drawing/2014/main" id="{4920EBBB-9500-8FCC-2E64-93240E9DD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76" y="3034471"/>
            <a:ext cx="2741295" cy="2741295"/>
          </a:xfrm>
          <a:prstGeom prst="rect">
            <a:avLst/>
          </a:prstGeom>
        </p:spPr>
      </p:pic>
      <p:pic>
        <p:nvPicPr>
          <p:cNvPr id="9" name="그림 8" descr="텍스트, 속눈썹, 인간의 얼굴, 오르간이(가) 표시된 사진&#10;&#10;자동 생성된 설명">
            <a:extLst>
              <a:ext uri="{FF2B5EF4-FFF2-40B4-BE49-F238E27FC236}">
                <a16:creationId xmlns:a16="http://schemas.microsoft.com/office/drawing/2014/main" id="{D5247072-5C27-CA36-6FC1-0A1C121A7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71" y="3034471"/>
            <a:ext cx="2741295" cy="2741295"/>
          </a:xfrm>
          <a:prstGeom prst="rect">
            <a:avLst/>
          </a:prstGeom>
        </p:spPr>
      </p:pic>
      <p:pic>
        <p:nvPicPr>
          <p:cNvPr id="11" name="그림 10" descr="텍스트, 스크린샷, 탄, 디자인이(가) 표시된 사진&#10;&#10;자동 생성된 설명">
            <a:extLst>
              <a:ext uri="{FF2B5EF4-FFF2-40B4-BE49-F238E27FC236}">
                <a16:creationId xmlns:a16="http://schemas.microsoft.com/office/drawing/2014/main" id="{96E42E7A-AC0A-55DA-0E99-3A17682D2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66" y="3034470"/>
            <a:ext cx="2741295" cy="274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365913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24.03.30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950230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아이돌 핑크 메이크업 튜토리얼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6" name="그림 5" descr="사람, 인간의 얼굴, 소녀, 입술이(가) 표시된 사진&#10;&#10;자동 생성된 설명">
            <a:extLst>
              <a:ext uri="{FF2B5EF4-FFF2-40B4-BE49-F238E27FC236}">
                <a16:creationId xmlns:a16="http://schemas.microsoft.com/office/drawing/2014/main" id="{FB414A21-39D5-931E-D69B-28B3A5C94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17" y="1829975"/>
            <a:ext cx="2298539" cy="2298539"/>
          </a:xfrm>
          <a:prstGeom prst="rect">
            <a:avLst/>
          </a:prstGeom>
        </p:spPr>
      </p:pic>
      <p:pic>
        <p:nvPicPr>
          <p:cNvPr id="10" name="그림 9" descr="텍스트, 핑크, 디저트, 케이크이(가) 표시된 사진&#10;&#10;자동 생성된 설명">
            <a:extLst>
              <a:ext uri="{FF2B5EF4-FFF2-40B4-BE49-F238E27FC236}">
                <a16:creationId xmlns:a16="http://schemas.microsoft.com/office/drawing/2014/main" id="{85FADA8F-855B-FCB6-BEF8-030C40F4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56" y="1829975"/>
            <a:ext cx="2298539" cy="2298539"/>
          </a:xfrm>
          <a:prstGeom prst="rect">
            <a:avLst/>
          </a:prstGeom>
        </p:spPr>
      </p:pic>
      <p:pic>
        <p:nvPicPr>
          <p:cNvPr id="13" name="그림 12" descr="텍스트, 인간의 얼굴, 속눈썹, 사람이(가) 표시된 사진&#10;&#10;자동 생성된 설명">
            <a:extLst>
              <a:ext uri="{FF2B5EF4-FFF2-40B4-BE49-F238E27FC236}">
                <a16:creationId xmlns:a16="http://schemas.microsoft.com/office/drawing/2014/main" id="{0288546B-FC58-37C9-390B-D71091AA9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26" y="1829974"/>
            <a:ext cx="2298539" cy="2298539"/>
          </a:xfrm>
          <a:prstGeom prst="rect">
            <a:avLst/>
          </a:prstGeom>
        </p:spPr>
      </p:pic>
      <p:pic>
        <p:nvPicPr>
          <p:cNvPr id="15" name="그림 14" descr="텍스트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CDF94F04-C987-8C91-CD78-199942EEB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85" y="4193548"/>
            <a:ext cx="2298539" cy="2298539"/>
          </a:xfrm>
          <a:prstGeom prst="rect">
            <a:avLst/>
          </a:prstGeom>
        </p:spPr>
      </p:pic>
      <p:pic>
        <p:nvPicPr>
          <p:cNvPr id="17" name="그림 16" descr="텍스트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7F750453-9974-8EEC-E338-372D1899C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24" y="4193548"/>
            <a:ext cx="2298539" cy="2298539"/>
          </a:xfrm>
          <a:prstGeom prst="rect">
            <a:avLst/>
          </a:prstGeom>
        </p:spPr>
      </p:pic>
      <p:pic>
        <p:nvPicPr>
          <p:cNvPr id="19" name="그림 18" descr="텍스트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F24666C8-1575-45F5-7F82-D624EBF94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763" y="4193548"/>
            <a:ext cx="2298539" cy="2298539"/>
          </a:xfrm>
          <a:prstGeom prst="rect">
            <a:avLst/>
          </a:prstGeom>
        </p:spPr>
      </p:pic>
      <p:pic>
        <p:nvPicPr>
          <p:cNvPr id="21" name="그림 20" descr="인간의 얼굴, 음식, 사람, 속눈썹이(가) 표시된 사진&#10;&#10;자동 생성된 설명">
            <a:extLst>
              <a:ext uri="{FF2B5EF4-FFF2-40B4-BE49-F238E27FC236}">
                <a16:creationId xmlns:a16="http://schemas.microsoft.com/office/drawing/2014/main" id="{E258417D-2A6B-FAC8-146D-26012970BE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02" y="4193548"/>
            <a:ext cx="2298539" cy="229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567166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24.03.30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1062905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청담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룩북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릴스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 descr="인간의 얼굴, 미소, 텍스트, 사람이(가) 표시된 사진&#10;&#10;자동 생성된 설명">
            <a:extLst>
              <a:ext uri="{FF2B5EF4-FFF2-40B4-BE49-F238E27FC236}">
                <a16:creationId xmlns:a16="http://schemas.microsoft.com/office/drawing/2014/main" id="{2C9EDB59-F11E-48A1-FB0E-3AAB8E9FEC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0" y="1886669"/>
            <a:ext cx="2619205" cy="4656365"/>
          </a:xfrm>
          <a:prstGeom prst="rect">
            <a:avLst/>
          </a:prstGeom>
        </p:spPr>
      </p:pic>
      <p:pic>
        <p:nvPicPr>
          <p:cNvPr id="13" name="그림 12" descr="의류, 사람, 바지, 패션 디자인이(가) 표시된 사진&#10;&#10;자동 생성된 설명">
            <a:extLst>
              <a:ext uri="{FF2B5EF4-FFF2-40B4-BE49-F238E27FC236}">
                <a16:creationId xmlns:a16="http://schemas.microsoft.com/office/drawing/2014/main" id="{8D698605-75E0-E77B-933F-D29FCD278A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11" y="1886666"/>
            <a:ext cx="2619205" cy="4656365"/>
          </a:xfrm>
          <a:prstGeom prst="rect">
            <a:avLst/>
          </a:prstGeom>
        </p:spPr>
      </p:pic>
      <p:pic>
        <p:nvPicPr>
          <p:cNvPr id="15" name="그림 14" descr="텍스트, 인간의 얼굴, 사람, 의류이(가) 표시된 사진&#10;&#10;자동 생성된 설명">
            <a:extLst>
              <a:ext uri="{FF2B5EF4-FFF2-40B4-BE49-F238E27FC236}">
                <a16:creationId xmlns:a16="http://schemas.microsoft.com/office/drawing/2014/main" id="{AD6FC243-AD6F-659C-805F-98590F3E2F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281" y="1886665"/>
            <a:ext cx="2619205" cy="46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8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365913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24.03.30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903930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여쿨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메이크업 튜토리얼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5" name="그림 4" descr="화장품, 케이스, 가루, 액세서리이(가) 표시된 사진&#10;&#10;자동 생성된 설명">
            <a:extLst>
              <a:ext uri="{FF2B5EF4-FFF2-40B4-BE49-F238E27FC236}">
                <a16:creationId xmlns:a16="http://schemas.microsoft.com/office/drawing/2014/main" id="{34BCE03C-7B24-1CB4-84C8-FEB2E5372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21" y="4188725"/>
            <a:ext cx="2303362" cy="2303362"/>
          </a:xfrm>
          <a:prstGeom prst="rect">
            <a:avLst/>
          </a:prstGeom>
        </p:spPr>
      </p:pic>
      <p:pic>
        <p:nvPicPr>
          <p:cNvPr id="8" name="그림 7" descr="텍스트, 속눈썹, 오르간, 아이리스이(가) 표시된 사진&#10;&#10;자동 생성된 설명">
            <a:extLst>
              <a:ext uri="{FF2B5EF4-FFF2-40B4-BE49-F238E27FC236}">
                <a16:creationId xmlns:a16="http://schemas.microsoft.com/office/drawing/2014/main" id="{14BB016B-4099-219C-8F01-AE721AF3B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41" y="1802862"/>
            <a:ext cx="2303362" cy="2303362"/>
          </a:xfrm>
          <a:prstGeom prst="rect">
            <a:avLst/>
          </a:prstGeom>
        </p:spPr>
      </p:pic>
      <p:pic>
        <p:nvPicPr>
          <p:cNvPr id="11" name="그림 10" descr="텍스트, 속눈썹, 세면용품, 클로즈업이(가) 표시된 사진&#10;&#10;자동 생성된 설명">
            <a:extLst>
              <a:ext uri="{FF2B5EF4-FFF2-40B4-BE49-F238E27FC236}">
                <a16:creationId xmlns:a16="http://schemas.microsoft.com/office/drawing/2014/main" id="{6915A877-2C51-4A91-97B4-24E1BAC99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40" y="1802862"/>
            <a:ext cx="2303362" cy="2303362"/>
          </a:xfrm>
          <a:prstGeom prst="rect">
            <a:avLst/>
          </a:prstGeom>
        </p:spPr>
      </p:pic>
      <p:pic>
        <p:nvPicPr>
          <p:cNvPr id="14" name="그림 13" descr="텍스트, 속눈썹, 세면용품, 클로즈업이(가) 표시된 사진&#10;&#10;자동 생성된 설명">
            <a:extLst>
              <a:ext uri="{FF2B5EF4-FFF2-40B4-BE49-F238E27FC236}">
                <a16:creationId xmlns:a16="http://schemas.microsoft.com/office/drawing/2014/main" id="{CFA487D5-7B8E-66BE-B76A-C9C7F9B72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97" y="4188725"/>
            <a:ext cx="2303362" cy="2303362"/>
          </a:xfrm>
          <a:prstGeom prst="rect">
            <a:avLst/>
          </a:prstGeom>
        </p:spPr>
      </p:pic>
      <p:pic>
        <p:nvPicPr>
          <p:cNvPr id="18" name="그림 17" descr="텍스트, 속눈썹, 세면용품, 화장품이(가) 표시된 사진&#10;&#10;자동 생성된 설명">
            <a:extLst>
              <a:ext uri="{FF2B5EF4-FFF2-40B4-BE49-F238E27FC236}">
                <a16:creationId xmlns:a16="http://schemas.microsoft.com/office/drawing/2014/main" id="{1A25B169-CA55-F0D6-DD25-771D9EB55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059" y="4188725"/>
            <a:ext cx="2303362" cy="23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4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인간의 얼굴, 사람, 텍스트, 의류이(가) 표시된 사진&#10;&#10;자동 생성된 설명">
            <a:extLst>
              <a:ext uri="{FF2B5EF4-FFF2-40B4-BE49-F238E27FC236}">
                <a16:creationId xmlns:a16="http://schemas.microsoft.com/office/drawing/2014/main" id="{075419B7-365B-20E6-F27F-536F71DF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2" y="3050845"/>
            <a:ext cx="2939970" cy="2939970"/>
          </a:xfrm>
          <a:prstGeom prst="rect">
            <a:avLst/>
          </a:prstGeom>
        </p:spPr>
      </p:pic>
      <p:pic>
        <p:nvPicPr>
          <p:cNvPr id="21" name="그림 20" descr="텍스트, 메뉴, 제빵 제품, 음식이(가) 표시된 사진&#10;&#10;자동 생성된 설명">
            <a:extLst>
              <a:ext uri="{FF2B5EF4-FFF2-40B4-BE49-F238E27FC236}">
                <a16:creationId xmlns:a16="http://schemas.microsoft.com/office/drawing/2014/main" id="{CE0B031E-0878-B1AF-62C3-643669EBD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92" y="3050845"/>
            <a:ext cx="2939970" cy="2939970"/>
          </a:xfrm>
          <a:prstGeom prst="rect">
            <a:avLst/>
          </a:prstGeom>
        </p:spPr>
      </p:pic>
      <p:pic>
        <p:nvPicPr>
          <p:cNvPr id="23" name="그림 22" descr="텍스트, 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D44E2513-6F8B-6C13-2B0A-403C5652F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62" y="3050845"/>
            <a:ext cx="2939970" cy="2939970"/>
          </a:xfrm>
          <a:prstGeom prst="rect">
            <a:avLst/>
          </a:prstGeom>
        </p:spPr>
      </p:pic>
      <p:pic>
        <p:nvPicPr>
          <p:cNvPr id="25" name="그림 24" descr="인간의 얼굴, 텍스트, 사람, 의류이(가) 표시된 사진&#10;&#10;자동 생성된 설명">
            <a:extLst>
              <a:ext uri="{FF2B5EF4-FFF2-40B4-BE49-F238E27FC236}">
                <a16:creationId xmlns:a16="http://schemas.microsoft.com/office/drawing/2014/main" id="{F516E121-0E0E-041F-33FD-9FC09C65A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632" y="3050845"/>
            <a:ext cx="2939970" cy="2939970"/>
          </a:xfrm>
          <a:prstGeom prst="rect">
            <a:avLst/>
          </a:prstGeom>
        </p:spPr>
      </p:pic>
      <p:sp>
        <p:nvSpPr>
          <p:cNvPr id="28" name="부제목 2">
            <a:extLst>
              <a:ext uri="{FF2B5EF4-FFF2-40B4-BE49-F238E27FC236}">
                <a16:creationId xmlns:a16="http://schemas.microsoft.com/office/drawing/2014/main" id="{11EB44C4-89E6-4A92-B9FC-4B5645C40EF8}"/>
              </a:ext>
            </a:extLst>
          </p:cNvPr>
          <p:cNvSpPr txBox="1">
            <a:spLocks/>
          </p:cNvSpPr>
          <p:nvPr/>
        </p:nvSpPr>
        <p:spPr>
          <a:xfrm>
            <a:off x="2884405" y="1629579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봄웜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메이크업 튜토리얼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38B339E-720C-0E4F-6B2F-F708DAA0854A}"/>
              </a:ext>
            </a:extLst>
          </p:cNvPr>
          <p:cNvSpPr txBox="1">
            <a:spLocks/>
          </p:cNvSpPr>
          <p:nvPr/>
        </p:nvSpPr>
        <p:spPr>
          <a:xfrm>
            <a:off x="1616707" y="761060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24.03.31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</p:spTree>
    <p:extLst>
      <p:ext uri="{BB962C8B-B14F-4D97-AF65-F5344CB8AC3E}">
        <p14:creationId xmlns:p14="http://schemas.microsoft.com/office/powerpoint/2010/main" val="63448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365913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24.03.31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903930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여쿨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메이크업 튜토리얼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6" name="그림 5" descr="속눈썹, 눈썹, 인간의 얼굴, 피부이(가) 표시된 사진&#10;&#10;자동 생성된 설명">
            <a:extLst>
              <a:ext uri="{FF2B5EF4-FFF2-40B4-BE49-F238E27FC236}">
                <a16:creationId xmlns:a16="http://schemas.microsoft.com/office/drawing/2014/main" id="{011ABEB6-D70A-1DF0-86F8-58E35652F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2" y="4308623"/>
            <a:ext cx="2183463" cy="2183463"/>
          </a:xfrm>
          <a:prstGeom prst="rect">
            <a:avLst/>
          </a:prstGeom>
        </p:spPr>
      </p:pic>
      <p:pic>
        <p:nvPicPr>
          <p:cNvPr id="9" name="그림 8" descr="속눈썹, 눈썹, 인간의 얼굴, 텍스트이(가) 표시된 사진&#10;&#10;자동 생성된 설명">
            <a:extLst>
              <a:ext uri="{FF2B5EF4-FFF2-40B4-BE49-F238E27FC236}">
                <a16:creationId xmlns:a16="http://schemas.microsoft.com/office/drawing/2014/main" id="{B3175E2A-22BE-1F9C-1FCD-C641CF7E7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67" y="1911845"/>
            <a:ext cx="2183463" cy="2183463"/>
          </a:xfrm>
          <a:prstGeom prst="rect">
            <a:avLst/>
          </a:prstGeom>
        </p:spPr>
      </p:pic>
      <p:pic>
        <p:nvPicPr>
          <p:cNvPr id="12" name="그림 11" descr="텍스트, 속눈썹, 인간의 얼굴, 화장품이(가) 표시된 사진&#10;&#10;자동 생성된 설명">
            <a:extLst>
              <a:ext uri="{FF2B5EF4-FFF2-40B4-BE49-F238E27FC236}">
                <a16:creationId xmlns:a16="http://schemas.microsoft.com/office/drawing/2014/main" id="{E86A31AA-486B-A632-3BD8-1D47EA724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30" y="1911844"/>
            <a:ext cx="2183463" cy="2183463"/>
          </a:xfrm>
          <a:prstGeom prst="rect">
            <a:avLst/>
          </a:prstGeom>
        </p:spPr>
      </p:pic>
      <p:pic>
        <p:nvPicPr>
          <p:cNvPr id="15" name="그림 14" descr="텍스트, 속눈썹, 인간의 얼굴, 화장품이(가) 표시된 사진&#10;&#10;자동 생성된 설명">
            <a:extLst>
              <a:ext uri="{FF2B5EF4-FFF2-40B4-BE49-F238E27FC236}">
                <a16:creationId xmlns:a16="http://schemas.microsoft.com/office/drawing/2014/main" id="{DF30D507-3D49-A29E-D374-E91F24F2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536" y="4308622"/>
            <a:ext cx="2183463" cy="2183463"/>
          </a:xfrm>
          <a:prstGeom prst="rect">
            <a:avLst/>
          </a:prstGeom>
        </p:spPr>
      </p:pic>
      <p:pic>
        <p:nvPicPr>
          <p:cNvPr id="17" name="그림 16" descr="텍스트, 속눈썹, 세면용품, 화장품이(가) 표시된 사진&#10;&#10;자동 생성된 설명">
            <a:extLst>
              <a:ext uri="{FF2B5EF4-FFF2-40B4-BE49-F238E27FC236}">
                <a16:creationId xmlns:a16="http://schemas.microsoft.com/office/drawing/2014/main" id="{734AE073-11D6-E747-85D4-8F045372D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4308624"/>
            <a:ext cx="2183463" cy="218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567166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24.03.31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1062905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피치퍼즈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메이크업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릴스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 descr="인간의 얼굴, 사람, 의류, 피부이(가) 표시된 사진&#10;&#10;자동 생성된 설명">
            <a:extLst>
              <a:ext uri="{FF2B5EF4-FFF2-40B4-BE49-F238E27FC236}">
                <a16:creationId xmlns:a16="http://schemas.microsoft.com/office/drawing/2014/main" id="{D5D485E5-8239-2C51-8CEB-29D59D09D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21" y="1886667"/>
            <a:ext cx="2619206" cy="4656366"/>
          </a:xfrm>
          <a:prstGeom prst="rect">
            <a:avLst/>
          </a:prstGeom>
        </p:spPr>
      </p:pic>
      <p:pic>
        <p:nvPicPr>
          <p:cNvPr id="8" name="그림 7" descr="인간의 얼굴, 미소, 사람, 입술이(가) 표시된 사진&#10;&#10;자동 생성된 설명">
            <a:extLst>
              <a:ext uri="{FF2B5EF4-FFF2-40B4-BE49-F238E27FC236}">
                <a16:creationId xmlns:a16="http://schemas.microsoft.com/office/drawing/2014/main" id="{5DA10277-1E7A-1FCF-1104-7066EAAD4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47" y="1886667"/>
            <a:ext cx="2619206" cy="4656366"/>
          </a:xfrm>
          <a:prstGeom prst="rect">
            <a:avLst/>
          </a:prstGeom>
        </p:spPr>
      </p:pic>
      <p:pic>
        <p:nvPicPr>
          <p:cNvPr id="10" name="그림 9" descr="화장품, 텍스트, 케이스, 실내이(가) 표시된 사진&#10;&#10;자동 생성된 설명">
            <a:extLst>
              <a:ext uri="{FF2B5EF4-FFF2-40B4-BE49-F238E27FC236}">
                <a16:creationId xmlns:a16="http://schemas.microsoft.com/office/drawing/2014/main" id="{18266AD4-7D5A-9E1E-7D99-16F1BA9A8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17" y="1886667"/>
            <a:ext cx="2619206" cy="46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95534-BF43-4F98-B3FF-1D050428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707" y="761060"/>
            <a:ext cx="9144000" cy="367512"/>
          </a:xfrm>
        </p:spPr>
        <p:txBody>
          <a:bodyPr>
            <a:noAutofit/>
          </a:bodyPr>
          <a:lstStyle/>
          <a:p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24.03.31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8F6F03-D657-4DD7-B72B-79B892E27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4405" y="1482840"/>
            <a:ext cx="6329933" cy="451942"/>
          </a:xfrm>
        </p:spPr>
        <p:txBody>
          <a:bodyPr>
            <a:noAutofit/>
          </a:bodyPr>
          <a:lstStyle/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전제품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기존 상세페이지 이미지 활용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피드컷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 descr="화장품, 가루, 실내이(가) 표시된 사진&#10;&#10;자동 생성된 설명">
            <a:extLst>
              <a:ext uri="{FF2B5EF4-FFF2-40B4-BE49-F238E27FC236}">
                <a16:creationId xmlns:a16="http://schemas.microsoft.com/office/drawing/2014/main" id="{93706DA6-4D7D-CE64-59F5-50F6DB003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725" y="2650600"/>
            <a:ext cx="3545333" cy="3545333"/>
          </a:xfrm>
          <a:prstGeom prst="rect">
            <a:avLst/>
          </a:prstGeom>
        </p:spPr>
      </p:pic>
      <p:pic>
        <p:nvPicPr>
          <p:cNvPr id="8" name="그림 7" descr="화장품, 가루, 아이섀도, 탄이(가) 표시된 사진&#10;&#10;자동 생성된 설명">
            <a:extLst>
              <a:ext uri="{FF2B5EF4-FFF2-40B4-BE49-F238E27FC236}">
                <a16:creationId xmlns:a16="http://schemas.microsoft.com/office/drawing/2014/main" id="{2AF76F39-6A08-B0CD-26C6-BDB51CE2E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58" y="2650600"/>
            <a:ext cx="3545333" cy="3545333"/>
          </a:xfrm>
          <a:prstGeom prst="rect">
            <a:avLst/>
          </a:prstGeom>
        </p:spPr>
      </p:pic>
      <p:pic>
        <p:nvPicPr>
          <p:cNvPr id="11" name="그림 10" descr="화장품, 탄, 가루, 패션이(가) 표시된 사진&#10;&#10;자동 생성된 설명">
            <a:extLst>
              <a:ext uri="{FF2B5EF4-FFF2-40B4-BE49-F238E27FC236}">
                <a16:creationId xmlns:a16="http://schemas.microsoft.com/office/drawing/2014/main" id="{8442DD1B-55F4-F819-35E2-CB87DBE5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6391" y="2650600"/>
            <a:ext cx="3545333" cy="3545333"/>
          </a:xfrm>
          <a:prstGeom prst="rect">
            <a:avLst/>
          </a:prstGeom>
        </p:spPr>
      </p:pic>
      <p:pic>
        <p:nvPicPr>
          <p:cNvPr id="6" name="그림 5" descr="화장품, 가루이(가) 표시된 사진&#10;&#10;자동 생성된 설명">
            <a:extLst>
              <a:ext uri="{FF2B5EF4-FFF2-40B4-BE49-F238E27FC236}">
                <a16:creationId xmlns:a16="http://schemas.microsoft.com/office/drawing/2014/main" id="{D34E70E6-4C75-5CB0-65DC-E294D3724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391" y="2650600"/>
            <a:ext cx="3545333" cy="3545333"/>
          </a:xfrm>
          <a:prstGeom prst="rect">
            <a:avLst/>
          </a:prstGeom>
        </p:spPr>
      </p:pic>
      <p:pic>
        <p:nvPicPr>
          <p:cNvPr id="9" name="그림 8" descr="텍스트, 탄, 화장품, 가루이(가) 표시된 사진&#10;&#10;자동 생성된 설명">
            <a:extLst>
              <a:ext uri="{FF2B5EF4-FFF2-40B4-BE49-F238E27FC236}">
                <a16:creationId xmlns:a16="http://schemas.microsoft.com/office/drawing/2014/main" id="{C0FD4621-4987-8C8E-DD70-7CDA44FE5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4" y="2650600"/>
            <a:ext cx="3545333" cy="3545333"/>
          </a:xfrm>
          <a:prstGeom prst="rect">
            <a:avLst/>
          </a:prstGeom>
        </p:spPr>
      </p:pic>
      <p:pic>
        <p:nvPicPr>
          <p:cNvPr id="12" name="그림 11" descr="화장품, 핑크, 가루이(가) 표시된 사진&#10;&#10;자동 생성된 설명">
            <a:extLst>
              <a:ext uri="{FF2B5EF4-FFF2-40B4-BE49-F238E27FC236}">
                <a16:creationId xmlns:a16="http://schemas.microsoft.com/office/drawing/2014/main" id="{22E11CBD-B91D-29B3-652F-765DCD07C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57" y="2650599"/>
            <a:ext cx="3545333" cy="35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8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567166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24.03.31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1062905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전제품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발색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릴스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1DE878D1-6AA6-5089-14BE-CDE268E00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43" y="1886667"/>
            <a:ext cx="2619206" cy="4656366"/>
          </a:xfrm>
          <a:prstGeom prst="rect">
            <a:avLst/>
          </a:prstGeom>
        </p:spPr>
      </p:pic>
      <p:pic>
        <p:nvPicPr>
          <p:cNvPr id="9" name="그림 8" descr="텍스트, 복숭아, 화장품, 패브릭이(가) 표시된 사진&#10;&#10;자동 생성된 설명">
            <a:extLst>
              <a:ext uri="{FF2B5EF4-FFF2-40B4-BE49-F238E27FC236}">
                <a16:creationId xmlns:a16="http://schemas.microsoft.com/office/drawing/2014/main" id="{5DDB8953-2D18-3F08-B636-324C88C4E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96" y="1886667"/>
            <a:ext cx="2619206" cy="4656366"/>
          </a:xfrm>
          <a:prstGeom prst="rect">
            <a:avLst/>
          </a:prstGeom>
        </p:spPr>
      </p:pic>
      <p:pic>
        <p:nvPicPr>
          <p:cNvPr id="12" name="그림 11" descr="텍스트, 반창고, 사람이(가) 표시된 사진&#10;&#10;자동 생성된 설명">
            <a:extLst>
              <a:ext uri="{FF2B5EF4-FFF2-40B4-BE49-F238E27FC236}">
                <a16:creationId xmlns:a16="http://schemas.microsoft.com/office/drawing/2014/main" id="{1840C472-8ACB-F8A8-D9C5-AAB305489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47" y="1886667"/>
            <a:ext cx="2619206" cy="46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6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46D1A9-02B4-A827-7171-5B5A37E53AFE}"/>
              </a:ext>
            </a:extLst>
          </p:cNvPr>
          <p:cNvSpPr txBox="1"/>
          <p:nvPr/>
        </p:nvSpPr>
        <p:spPr>
          <a:xfrm>
            <a:off x="2977371" y="786068"/>
            <a:ext cx="6237258" cy="136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 외관 샷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홋수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별로 하나씩 총 </a:t>
            </a:r>
            <a:r>
              <a:rPr lang="en-US" altLang="ko-KR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게시물</a:t>
            </a:r>
            <a:endParaRPr lang="en-US" altLang="ko-KR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홍대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_x424493552">
            <a:extLst>
              <a:ext uri="{FF2B5EF4-FFF2-40B4-BE49-F238E27FC236}">
                <a16:creationId xmlns:a16="http://schemas.microsoft.com/office/drawing/2014/main" id="{E3A437AA-38D4-4081-D11F-235617EEB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47" y="2556194"/>
            <a:ext cx="3515737" cy="351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_x424493984">
            <a:extLst>
              <a:ext uri="{FF2B5EF4-FFF2-40B4-BE49-F238E27FC236}">
                <a16:creationId xmlns:a16="http://schemas.microsoft.com/office/drawing/2014/main" id="{218682C3-11F7-0882-30B1-BCB4ADB41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24" y="2556195"/>
            <a:ext cx="3515737" cy="351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24495568">
            <a:extLst>
              <a:ext uri="{FF2B5EF4-FFF2-40B4-BE49-F238E27FC236}">
                <a16:creationId xmlns:a16="http://schemas.microsoft.com/office/drawing/2014/main" id="{DD1D6127-2602-5362-888F-CA139240F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01" y="2556194"/>
            <a:ext cx="3515737" cy="351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293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부제목 2">
            <a:extLst>
              <a:ext uri="{FF2B5EF4-FFF2-40B4-BE49-F238E27FC236}">
                <a16:creationId xmlns:a16="http://schemas.microsoft.com/office/drawing/2014/main" id="{11EB44C4-89E6-4A92-B9FC-4B5645C40EF8}"/>
              </a:ext>
            </a:extLst>
          </p:cNvPr>
          <p:cNvSpPr txBox="1">
            <a:spLocks/>
          </p:cNvSpPr>
          <p:nvPr/>
        </p:nvSpPr>
        <p:spPr>
          <a:xfrm>
            <a:off x="2884405" y="1629579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뉴트럴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메이크업 튜토리얼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38B339E-720C-0E4F-6B2F-F708DAA0854A}"/>
              </a:ext>
            </a:extLst>
          </p:cNvPr>
          <p:cNvSpPr txBox="1">
            <a:spLocks/>
          </p:cNvSpPr>
          <p:nvPr/>
        </p:nvSpPr>
        <p:spPr>
          <a:xfrm>
            <a:off x="1616707" y="761060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24.04.01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pic>
        <p:nvPicPr>
          <p:cNvPr id="3" name="그림 2" descr="인간의 얼굴, 미소, 사람, 텍스트이(가) 표시된 사진&#10;&#10;자동 생성된 설명">
            <a:extLst>
              <a:ext uri="{FF2B5EF4-FFF2-40B4-BE49-F238E27FC236}">
                <a16:creationId xmlns:a16="http://schemas.microsoft.com/office/drawing/2014/main" id="{D5575C6C-B9CB-E0E5-6F65-2AFAE685C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1" y="3050845"/>
            <a:ext cx="2939970" cy="2939970"/>
          </a:xfrm>
          <a:prstGeom prst="rect">
            <a:avLst/>
          </a:prstGeom>
        </p:spPr>
      </p:pic>
      <p:pic>
        <p:nvPicPr>
          <p:cNvPr id="5" name="그림 4" descr="인간의 얼굴, 사람, 미소, 텍스트이(가) 표시된 사진&#10;&#10;자동 생성된 설명">
            <a:extLst>
              <a:ext uri="{FF2B5EF4-FFF2-40B4-BE49-F238E27FC236}">
                <a16:creationId xmlns:a16="http://schemas.microsoft.com/office/drawing/2014/main" id="{6F79FE5F-4A87-B75E-4DE9-E8AA2C942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57" y="3050845"/>
            <a:ext cx="2939970" cy="2939970"/>
          </a:xfrm>
          <a:prstGeom prst="rect">
            <a:avLst/>
          </a:prstGeom>
        </p:spPr>
      </p:pic>
      <p:pic>
        <p:nvPicPr>
          <p:cNvPr id="7" name="그림 6" descr="텍스트, 속눈썹, 인간의 얼굴, 화장품이(가) 표시된 사진&#10;&#10;자동 생성된 설명">
            <a:extLst>
              <a:ext uri="{FF2B5EF4-FFF2-40B4-BE49-F238E27FC236}">
                <a16:creationId xmlns:a16="http://schemas.microsoft.com/office/drawing/2014/main" id="{77B56BF4-E08C-0E69-A5FC-1AD54EB28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27" y="3050845"/>
            <a:ext cx="2939970" cy="2939970"/>
          </a:xfrm>
          <a:prstGeom prst="rect">
            <a:avLst/>
          </a:prstGeom>
        </p:spPr>
      </p:pic>
      <p:pic>
        <p:nvPicPr>
          <p:cNvPr id="9" name="그림 8" descr="텍스트, 탄, 액세서리, 베이지이(가) 표시된 사진&#10;&#10;자동 생성된 설명">
            <a:extLst>
              <a:ext uri="{FF2B5EF4-FFF2-40B4-BE49-F238E27FC236}">
                <a16:creationId xmlns:a16="http://schemas.microsoft.com/office/drawing/2014/main" id="{A5DCFAEC-A43D-169E-0D3D-BE719437C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31" y="3050845"/>
            <a:ext cx="2939970" cy="29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9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부제목 2">
            <a:extLst>
              <a:ext uri="{FF2B5EF4-FFF2-40B4-BE49-F238E27FC236}">
                <a16:creationId xmlns:a16="http://schemas.microsoft.com/office/drawing/2014/main" id="{11EB44C4-89E6-4A92-B9FC-4B5645C40EF8}"/>
              </a:ext>
            </a:extLst>
          </p:cNvPr>
          <p:cNvSpPr txBox="1">
            <a:spLocks/>
          </p:cNvSpPr>
          <p:nvPr/>
        </p:nvSpPr>
        <p:spPr>
          <a:xfrm>
            <a:off x="2931033" y="1403608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발레코어 메이크업 튜토리얼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38B339E-720C-0E4F-6B2F-F708DAA0854A}"/>
              </a:ext>
            </a:extLst>
          </p:cNvPr>
          <p:cNvSpPr txBox="1">
            <a:spLocks/>
          </p:cNvSpPr>
          <p:nvPr/>
        </p:nvSpPr>
        <p:spPr>
          <a:xfrm>
            <a:off x="1616707" y="761060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24.04.01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pic>
        <p:nvPicPr>
          <p:cNvPr id="4" name="그림 3" descr="인간의 얼굴, 속눈썹, 눈썹, 입술이(가) 표시된 사진&#10;&#10;자동 생성된 설명">
            <a:extLst>
              <a:ext uri="{FF2B5EF4-FFF2-40B4-BE49-F238E27FC236}">
                <a16:creationId xmlns:a16="http://schemas.microsoft.com/office/drawing/2014/main" id="{DB2FDF75-F228-DD65-731C-7B50BA1B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4" y="2582528"/>
            <a:ext cx="3606478" cy="3606478"/>
          </a:xfrm>
          <a:prstGeom prst="rect">
            <a:avLst/>
          </a:prstGeom>
        </p:spPr>
      </p:pic>
      <p:pic>
        <p:nvPicPr>
          <p:cNvPr id="8" name="그림 7" descr="인간의 얼굴, 사람, 속눈썹, 화장품이(가) 표시된 사진&#10;&#10;자동 생성된 설명">
            <a:extLst>
              <a:ext uri="{FF2B5EF4-FFF2-40B4-BE49-F238E27FC236}">
                <a16:creationId xmlns:a16="http://schemas.microsoft.com/office/drawing/2014/main" id="{0577DFED-FB69-EAB6-35F8-BDAA61DC7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82" y="2582528"/>
            <a:ext cx="3606478" cy="3606478"/>
          </a:xfrm>
          <a:prstGeom prst="rect">
            <a:avLst/>
          </a:prstGeom>
        </p:spPr>
      </p:pic>
      <p:pic>
        <p:nvPicPr>
          <p:cNvPr id="11" name="그림 10" descr="화장품, 핑크, 가루, 탄이(가) 표시된 사진&#10;&#10;자동 생성된 설명">
            <a:extLst>
              <a:ext uri="{FF2B5EF4-FFF2-40B4-BE49-F238E27FC236}">
                <a16:creationId xmlns:a16="http://schemas.microsoft.com/office/drawing/2014/main" id="{51BE6C8F-E7C6-AF8D-068C-E3A975FEF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260" y="2582528"/>
            <a:ext cx="3606478" cy="36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6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부제목 2">
            <a:extLst>
              <a:ext uri="{FF2B5EF4-FFF2-40B4-BE49-F238E27FC236}">
                <a16:creationId xmlns:a16="http://schemas.microsoft.com/office/drawing/2014/main" id="{11EB44C4-89E6-4A92-B9FC-4B5645C40EF8}"/>
              </a:ext>
            </a:extLst>
          </p:cNvPr>
          <p:cNvSpPr txBox="1">
            <a:spLocks/>
          </p:cNvSpPr>
          <p:nvPr/>
        </p:nvSpPr>
        <p:spPr>
          <a:xfrm>
            <a:off x="2931033" y="1403608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웨딩 메이크업 튜토리얼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38B339E-720C-0E4F-6B2F-F708DAA0854A}"/>
              </a:ext>
            </a:extLst>
          </p:cNvPr>
          <p:cNvSpPr txBox="1">
            <a:spLocks/>
          </p:cNvSpPr>
          <p:nvPr/>
        </p:nvSpPr>
        <p:spPr>
          <a:xfrm>
            <a:off x="1616707" y="761060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24.04.01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pic>
        <p:nvPicPr>
          <p:cNvPr id="3" name="그림 2" descr="인간의 얼굴, 속눈썹, 눈썹, 텍스트이(가) 표시된 사진&#10;&#10;자동 생성된 설명">
            <a:extLst>
              <a:ext uri="{FF2B5EF4-FFF2-40B4-BE49-F238E27FC236}">
                <a16:creationId xmlns:a16="http://schemas.microsoft.com/office/drawing/2014/main" id="{B8EB8B5C-448F-2329-F7AB-AA63AA351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2" y="2582528"/>
            <a:ext cx="3606478" cy="3606478"/>
          </a:xfrm>
          <a:prstGeom prst="rect">
            <a:avLst/>
          </a:prstGeom>
        </p:spPr>
      </p:pic>
      <p:pic>
        <p:nvPicPr>
          <p:cNvPr id="6" name="그림 5" descr="텍스트, 화장품, 립스틱, 인간의 얼굴이(가) 표시된 사진&#10;&#10;자동 생성된 설명">
            <a:extLst>
              <a:ext uri="{FF2B5EF4-FFF2-40B4-BE49-F238E27FC236}">
                <a16:creationId xmlns:a16="http://schemas.microsoft.com/office/drawing/2014/main" id="{C68B40E7-7F6F-F154-AE50-40840AEF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40" y="2582528"/>
            <a:ext cx="3606478" cy="3606478"/>
          </a:xfrm>
          <a:prstGeom prst="rect">
            <a:avLst/>
          </a:prstGeom>
        </p:spPr>
      </p:pic>
      <p:pic>
        <p:nvPicPr>
          <p:cNvPr id="9" name="그림 8" descr="텍스트, 반창고, 정맥이(가) 표시된 사진&#10;&#10;자동 생성된 설명">
            <a:extLst>
              <a:ext uri="{FF2B5EF4-FFF2-40B4-BE49-F238E27FC236}">
                <a16:creationId xmlns:a16="http://schemas.microsoft.com/office/drawing/2014/main" id="{C99956F0-162D-BE4E-19DE-BF3C521F4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18" y="2582528"/>
            <a:ext cx="3606478" cy="36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8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7D6808-E495-408F-9CAD-DAEE9F5476A8}"/>
              </a:ext>
            </a:extLst>
          </p:cNvPr>
          <p:cNvSpPr txBox="1"/>
          <p:nvPr/>
        </p:nvSpPr>
        <p:spPr>
          <a:xfrm>
            <a:off x="3004868" y="675293"/>
            <a:ext cx="6182264" cy="136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 발색 샷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홋수별로</a:t>
            </a:r>
            <a:r>
              <a:rPr lang="ko-KR" altLang="en-US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하나 씩 총 </a:t>
            </a:r>
            <a:r>
              <a:rPr lang="en-US" altLang="ko-KR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게시물</a:t>
            </a:r>
            <a:endParaRPr lang="en-US" altLang="ko-KR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홍대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602AFB4B-9F3D-46E3-9B86-A398FA89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0" y="2698191"/>
            <a:ext cx="3484515" cy="34845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6AC7DA2B-FBF4-4E4D-99F4-62536263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98" y="2698192"/>
            <a:ext cx="3484515" cy="34845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9047B4CF-05ED-4737-8CD8-A5E1456FC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356" y="2698192"/>
            <a:ext cx="3484515" cy="348451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3506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95534-BF43-4F98-B3FF-1D050428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707" y="761060"/>
            <a:ext cx="9144000" cy="367512"/>
          </a:xfrm>
        </p:spPr>
        <p:txBody>
          <a:bodyPr>
            <a:noAutofit/>
          </a:bodyPr>
          <a:lstStyle/>
          <a:p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24.03.26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8F6F03-D657-4DD7-B72B-79B892E27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4405" y="1482840"/>
            <a:ext cx="6329933" cy="451942"/>
          </a:xfrm>
        </p:spPr>
        <p:txBody>
          <a:bodyPr>
            <a:noAutofit/>
          </a:bodyPr>
          <a:lstStyle/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고윤정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증사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메이크업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6" name="그림 5" descr="인간의 얼굴, 눈썹, 속눈썹, 입술이(가) 표시된 사진&#10;&#10;자동 생성된 설명">
            <a:extLst>
              <a:ext uri="{FF2B5EF4-FFF2-40B4-BE49-F238E27FC236}">
                <a16:creationId xmlns:a16="http://schemas.microsoft.com/office/drawing/2014/main" id="{AF8F12B4-5B9C-45C2-5495-B81E95BD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949" y="2740995"/>
            <a:ext cx="2891577" cy="2891577"/>
          </a:xfrm>
          <a:prstGeom prst="rect">
            <a:avLst/>
          </a:prstGeom>
        </p:spPr>
      </p:pic>
      <p:pic>
        <p:nvPicPr>
          <p:cNvPr id="10" name="그림 9" descr="인간의 얼굴, 눈썹, 속눈썹, 입술이(가) 표시된 사진&#10;&#10;자동 생성된 설명">
            <a:extLst>
              <a:ext uri="{FF2B5EF4-FFF2-40B4-BE49-F238E27FC236}">
                <a16:creationId xmlns:a16="http://schemas.microsoft.com/office/drawing/2014/main" id="{718B601D-3CD7-2C12-A695-A3ABA8E11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" y="2740999"/>
            <a:ext cx="2891577" cy="2891577"/>
          </a:xfrm>
          <a:prstGeom prst="rect">
            <a:avLst/>
          </a:prstGeom>
        </p:spPr>
      </p:pic>
      <p:pic>
        <p:nvPicPr>
          <p:cNvPr id="12" name="그림 11" descr="텍스트, 스크린샷, 패션이(가) 표시된 사진&#10;&#10;자동 생성된 설명">
            <a:extLst>
              <a:ext uri="{FF2B5EF4-FFF2-40B4-BE49-F238E27FC236}">
                <a16:creationId xmlns:a16="http://schemas.microsoft.com/office/drawing/2014/main" id="{FA2B071B-16F1-0437-0702-C945943EE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95" y="2740997"/>
            <a:ext cx="2891577" cy="2891577"/>
          </a:xfrm>
          <a:prstGeom prst="rect">
            <a:avLst/>
          </a:prstGeom>
        </p:spPr>
      </p:pic>
      <p:pic>
        <p:nvPicPr>
          <p:cNvPr id="14" name="그림 13" descr="텍스트, 음식, 디저트, 스낵이(가) 표시된 사진&#10;&#10;자동 생성된 설명">
            <a:extLst>
              <a:ext uri="{FF2B5EF4-FFF2-40B4-BE49-F238E27FC236}">
                <a16:creationId xmlns:a16="http://schemas.microsoft.com/office/drawing/2014/main" id="{2DEA4120-8070-3F24-4152-88620976C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72" y="2740996"/>
            <a:ext cx="2891577" cy="28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2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AD12175-04AB-442B-972C-1D14F2A3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0" y="2496940"/>
            <a:ext cx="3600000" cy="36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47A2E1-BCDB-4A03-9531-9D9997BC0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563" y="2496940"/>
            <a:ext cx="3600000" cy="360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9A999E9-669B-4656-9381-1D3F2F0EA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46" y="2496940"/>
            <a:ext cx="3600000" cy="360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761060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24.03.26 (</a:t>
            </a:r>
            <a:r>
              <a:rPr lang="ko-KR" altLang="en-US" sz="2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</a:t>
            </a:r>
            <a:r>
              <a:rPr lang="en-US" altLang="ko-KR" sz="2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1482840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과즙 메이크업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486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567166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24.03.26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1062905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홍대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룩북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릴스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 descr="텍스트, 인간의 얼굴, 미소, 사람이(가) 표시된 사진&#10;&#10;자동 생성된 설명">
            <a:extLst>
              <a:ext uri="{FF2B5EF4-FFF2-40B4-BE49-F238E27FC236}">
                <a16:creationId xmlns:a16="http://schemas.microsoft.com/office/drawing/2014/main" id="{00F62111-13CB-EE30-5AE9-31ED874E5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1" y="1886673"/>
            <a:ext cx="2619205" cy="4656364"/>
          </a:xfrm>
          <a:prstGeom prst="rect">
            <a:avLst/>
          </a:prstGeom>
        </p:spPr>
      </p:pic>
      <p:pic>
        <p:nvPicPr>
          <p:cNvPr id="9" name="그림 8" descr="텍스트, 의류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5A6A6F3E-3998-2B1E-1E3A-39C2E664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56" y="1886674"/>
            <a:ext cx="2619205" cy="4656364"/>
          </a:xfrm>
          <a:prstGeom prst="rect">
            <a:avLst/>
          </a:prstGeom>
        </p:spPr>
      </p:pic>
      <p:pic>
        <p:nvPicPr>
          <p:cNvPr id="11" name="그림 10" descr="텍스트, 사람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8E1EA90E-A52C-5BD1-D6CB-48A017D10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61" y="1886673"/>
            <a:ext cx="2619205" cy="46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761060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24.03.27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1482840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비비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밤양갱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메이크업 튜토리얼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카드뉴스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D4E847-8F9D-5230-9DE2-569F1628D1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1" y="2858947"/>
            <a:ext cx="2948585" cy="29485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05AA02-3A66-F206-8EE0-838C69125C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06" y="2858947"/>
            <a:ext cx="2948585" cy="29485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9A6E27-4A44-43A2-C208-8CACD6A3076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91" y="2862925"/>
            <a:ext cx="2948585" cy="29485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329332-A391-541C-CAA5-FBC2401DD0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76" y="2862925"/>
            <a:ext cx="2948585" cy="29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4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984C-CFFC-C356-406B-D1A63BC69F51}"/>
              </a:ext>
            </a:extLst>
          </p:cNvPr>
          <p:cNvSpPr txBox="1">
            <a:spLocks/>
          </p:cNvSpPr>
          <p:nvPr/>
        </p:nvSpPr>
        <p:spPr>
          <a:xfrm>
            <a:off x="1616707" y="567166"/>
            <a:ext cx="9144000" cy="367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24.03.27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B4B26A-8491-8956-BEF5-C3F50C5F1FC3}"/>
              </a:ext>
            </a:extLst>
          </p:cNvPr>
          <p:cNvSpPr txBox="1">
            <a:spLocks/>
          </p:cNvSpPr>
          <p:nvPr/>
        </p:nvSpPr>
        <p:spPr>
          <a:xfrm>
            <a:off x="2884405" y="1062905"/>
            <a:ext cx="6329933" cy="451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 활용 청담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룩북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릴스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 descr="텍스트, 인간의 얼굴, 미소, 사람이(가) 표시된 사진&#10;&#10;자동 생성된 설명">
            <a:extLst>
              <a:ext uri="{FF2B5EF4-FFF2-40B4-BE49-F238E27FC236}">
                <a16:creationId xmlns:a16="http://schemas.microsoft.com/office/drawing/2014/main" id="{00F62111-13CB-EE30-5AE9-31ED874E5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1" y="1886673"/>
            <a:ext cx="2619205" cy="4656364"/>
          </a:xfrm>
          <a:prstGeom prst="rect">
            <a:avLst/>
          </a:prstGeom>
        </p:spPr>
      </p:pic>
      <p:pic>
        <p:nvPicPr>
          <p:cNvPr id="9" name="그림 8" descr="텍스트, 의류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5A6A6F3E-3998-2B1E-1E3A-39C2E664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56" y="1886674"/>
            <a:ext cx="2619205" cy="4656364"/>
          </a:xfrm>
          <a:prstGeom prst="rect">
            <a:avLst/>
          </a:prstGeom>
        </p:spPr>
      </p:pic>
      <p:pic>
        <p:nvPicPr>
          <p:cNvPr id="11" name="그림 10" descr="텍스트, 사람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8E1EA90E-A52C-5BD1-D6CB-48A017D10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61" y="1886673"/>
            <a:ext cx="2619205" cy="4656364"/>
          </a:xfrm>
          <a:prstGeom prst="rect">
            <a:avLst/>
          </a:prstGeom>
        </p:spPr>
      </p:pic>
      <p:pic>
        <p:nvPicPr>
          <p:cNvPr id="6" name="그림 5" descr="텍스트, 사람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D620EBE-2DB0-418D-9701-BD278B719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51" y="1886672"/>
            <a:ext cx="2619205" cy="4656364"/>
          </a:xfrm>
          <a:prstGeom prst="rect">
            <a:avLst/>
          </a:prstGeom>
        </p:spPr>
      </p:pic>
      <p:pic>
        <p:nvPicPr>
          <p:cNvPr id="8" name="그림 7" descr="바지, 의류, 사람, 신발류이(가) 표시된 사진&#10;&#10;자동 생성된 설명">
            <a:extLst>
              <a:ext uri="{FF2B5EF4-FFF2-40B4-BE49-F238E27FC236}">
                <a16:creationId xmlns:a16="http://schemas.microsoft.com/office/drawing/2014/main" id="{47577641-7888-E77A-55A9-436CA1136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56" y="1886672"/>
            <a:ext cx="2619205" cy="4656364"/>
          </a:xfrm>
          <a:prstGeom prst="rect">
            <a:avLst/>
          </a:prstGeom>
        </p:spPr>
      </p:pic>
      <p:pic>
        <p:nvPicPr>
          <p:cNvPr id="12" name="그림 11" descr="텍스트, 사람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2BB2A132-5C28-F663-17FB-F95A16BDD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60" y="1886672"/>
            <a:ext cx="2619205" cy="46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6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95534-BF43-4F98-B3FF-1D050428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707" y="761060"/>
            <a:ext cx="9144000" cy="367512"/>
          </a:xfrm>
        </p:spPr>
        <p:txBody>
          <a:bodyPr>
            <a:noAutofit/>
          </a:bodyPr>
          <a:lstStyle/>
          <a:p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24.03.28 (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 게시물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8F6F03-D657-4DD7-B72B-79B892E27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4405" y="1482840"/>
            <a:ext cx="6329933" cy="451942"/>
          </a:xfrm>
        </p:spPr>
        <p:txBody>
          <a:bodyPr>
            <a:noAutofit/>
          </a:bodyPr>
          <a:lstStyle/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오후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전제품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외관샷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피드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 descr="화장품, 가루, 실내이(가) 표시된 사진&#10;&#10;자동 생성된 설명">
            <a:extLst>
              <a:ext uri="{FF2B5EF4-FFF2-40B4-BE49-F238E27FC236}">
                <a16:creationId xmlns:a16="http://schemas.microsoft.com/office/drawing/2014/main" id="{93706DA6-4D7D-CE64-59F5-50F6DB003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725" y="2650600"/>
            <a:ext cx="3545333" cy="3545333"/>
          </a:xfrm>
          <a:prstGeom prst="rect">
            <a:avLst/>
          </a:prstGeom>
        </p:spPr>
      </p:pic>
      <p:pic>
        <p:nvPicPr>
          <p:cNvPr id="8" name="그림 7" descr="화장품, 가루, 아이섀도, 탄이(가) 표시된 사진&#10;&#10;자동 생성된 설명">
            <a:extLst>
              <a:ext uri="{FF2B5EF4-FFF2-40B4-BE49-F238E27FC236}">
                <a16:creationId xmlns:a16="http://schemas.microsoft.com/office/drawing/2014/main" id="{2AF76F39-6A08-B0CD-26C6-BDB51CE2E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1058" y="2650600"/>
            <a:ext cx="3545333" cy="3545333"/>
          </a:xfrm>
          <a:prstGeom prst="rect">
            <a:avLst/>
          </a:prstGeom>
        </p:spPr>
      </p:pic>
      <p:pic>
        <p:nvPicPr>
          <p:cNvPr id="11" name="그림 10" descr="화장품, 탄, 가루, 패션이(가) 표시된 사진&#10;&#10;자동 생성된 설명">
            <a:extLst>
              <a:ext uri="{FF2B5EF4-FFF2-40B4-BE49-F238E27FC236}">
                <a16:creationId xmlns:a16="http://schemas.microsoft.com/office/drawing/2014/main" id="{8442DD1B-55F4-F819-35E2-CB87DBE5D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6391" y="2650600"/>
            <a:ext cx="3545333" cy="35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5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404</Words>
  <Application>Microsoft Office PowerPoint</Application>
  <PresentationFormat>와이드스크린</PresentationFormat>
  <Paragraphs>66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에스코어 드림 5 Medium</vt:lpstr>
      <vt:lpstr>맑은 고딕</vt:lpstr>
      <vt:lpstr>함초롬바탕</vt:lpstr>
      <vt:lpstr>Arial</vt:lpstr>
      <vt:lpstr>Office 테마</vt:lpstr>
      <vt:lpstr>인스타그램 @EYEHASH 업로드 일정 3/25 오픈전 피드   </vt:lpstr>
      <vt:lpstr>PowerPoint 프레젠테이션</vt:lpstr>
      <vt:lpstr>PowerPoint 프레젠테이션</vt:lpstr>
      <vt:lpstr>24.03.26 (화) 업로드 게시물</vt:lpstr>
      <vt:lpstr>PowerPoint 프레젠테이션</vt:lpstr>
      <vt:lpstr>PowerPoint 프레젠테이션</vt:lpstr>
      <vt:lpstr>PowerPoint 프레젠테이션</vt:lpstr>
      <vt:lpstr>PowerPoint 프레젠테이션</vt:lpstr>
      <vt:lpstr>24.03.28 (목) 업로드 게시물</vt:lpstr>
      <vt:lpstr>24.03.29 (금) 업로드 게시물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24.03.31 (일) 업로드 게시물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24.03.26 (화) 업로드 게시물</dc:title>
  <dc:creator>choi</dc:creator>
  <cp:lastModifiedBy>dfgdg dfg</cp:lastModifiedBy>
  <cp:revision>16</cp:revision>
  <dcterms:created xsi:type="dcterms:W3CDTF">2024-03-25T06:25:09Z</dcterms:created>
  <dcterms:modified xsi:type="dcterms:W3CDTF">2024-04-04T14:40:42Z</dcterms:modified>
</cp:coreProperties>
</file>